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256" r:id="rId2"/>
    <p:sldId id="257" r:id="rId3"/>
  </p:sldIdLst>
  <p:sldSz cx="6858000" cy="9906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5" d="100"/>
          <a:sy n="125" d="100"/>
        </p:scale>
        <p:origin x="720" y="-2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C4B81-9ACD-43FA-98DC-2C930BFB7A9B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33488"/>
            <a:ext cx="23034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B3497-B5EF-45F3-8B33-9E332B3995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62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B3497-B5EF-45F3-8B33-9E332B39953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17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B3497-B5EF-45F3-8B33-9E332B39953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7185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9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227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23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78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5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571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11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53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254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44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903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6F39F-1C1D-47E4-A5E9-76E799B7D440}" type="datetimeFigureOut">
              <a:rPr kumimoji="1" lang="ja-JP" altLang="en-US" smtClean="0"/>
              <a:t>2024/3/4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E955E-65FA-4F26-B701-B231A9C27E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579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D2DCCEE-369B-4421-8CCE-F6047B6F4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812" y="1814841"/>
            <a:ext cx="2316186" cy="173713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3ED958-7D21-4D61-934F-C9EE7FFBF994}"/>
              </a:ext>
            </a:extLst>
          </p:cNvPr>
          <p:cNvSpPr/>
          <p:nvPr/>
        </p:nvSpPr>
        <p:spPr>
          <a:xfrm>
            <a:off x="95250" y="133350"/>
            <a:ext cx="6667500" cy="930930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6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306FB1-C2E0-44C6-9D4E-75A238B06C3E}"/>
              </a:ext>
            </a:extLst>
          </p:cNvPr>
          <p:cNvSpPr txBox="1"/>
          <p:nvPr/>
        </p:nvSpPr>
        <p:spPr>
          <a:xfrm>
            <a:off x="1847287" y="222278"/>
            <a:ext cx="31634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tx2">
                    <a:lumMod val="50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清川村村営住宅（一般住宅）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04C1E3-02E5-49FA-9C02-B8F348F31DC6}"/>
              </a:ext>
            </a:extLst>
          </p:cNvPr>
          <p:cNvSpPr txBox="1"/>
          <p:nvPr/>
        </p:nvSpPr>
        <p:spPr>
          <a:xfrm>
            <a:off x="494484" y="9491107"/>
            <a:ext cx="631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2">
                    <a:lumMod val="50000"/>
                  </a:schemeClr>
                </a:solidFill>
              </a:rPr>
              <a:t>お申し込み・お問合せ：清川村 村づくり観光課 </a:t>
            </a:r>
            <a:r>
              <a:rPr kumimoji="1" lang="ja-JP" altLang="en-US" b="1" dirty="0">
                <a:solidFill>
                  <a:schemeClr val="tx2">
                    <a:lumMod val="50000"/>
                  </a:schemeClr>
                </a:solidFill>
              </a:rPr>
              <a:t>☎</a:t>
            </a:r>
            <a:r>
              <a:rPr kumimoji="1" lang="en-US" altLang="ja-JP" b="1" dirty="0">
                <a:solidFill>
                  <a:schemeClr val="tx2">
                    <a:lumMod val="50000"/>
                  </a:schemeClr>
                </a:solidFill>
              </a:rPr>
              <a:t>046-288-3864</a:t>
            </a:r>
            <a:endParaRPr kumimoji="1" lang="ja-JP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B963EE6-1CE4-4E6E-9D9F-E778344DC744}"/>
              </a:ext>
            </a:extLst>
          </p:cNvPr>
          <p:cNvSpPr txBox="1"/>
          <p:nvPr/>
        </p:nvSpPr>
        <p:spPr>
          <a:xfrm>
            <a:off x="171448" y="4566743"/>
            <a:ext cx="64747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  <a:r>
              <a:rPr lang="ja-JP" altLang="ja-JP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本村営住宅</a:t>
            </a:r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（大野村営住宅）</a:t>
            </a:r>
            <a:r>
              <a:rPr lang="ja-JP" altLang="ja-JP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は、地域活性化や地域コミュニティ－の向上を目的とした</a:t>
            </a:r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村営</a:t>
            </a:r>
            <a:r>
              <a:rPr lang="ja-JP" altLang="ja-JP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住宅です。</a:t>
            </a:r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入居に関しては、村づくり観光課窓口、清川村ホームページで「募集のしおり」を配布していますので内容をご確認のうえ、お申し込みください。</a:t>
            </a:r>
            <a:endParaRPr kumimoji="1"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94" name="図 93">
            <a:extLst>
              <a:ext uri="{FF2B5EF4-FFF2-40B4-BE49-F238E27FC236}">
                <a16:creationId xmlns:a16="http://schemas.microsoft.com/office/drawing/2014/main" id="{00000000-0008-0000-0000-00006F0000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326667"/>
            <a:ext cx="438150" cy="60289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9631F76-E023-48F0-878F-353A18BCE0FF}"/>
              </a:ext>
            </a:extLst>
          </p:cNvPr>
          <p:cNvSpPr txBox="1"/>
          <p:nvPr/>
        </p:nvSpPr>
        <p:spPr>
          <a:xfrm>
            <a:off x="151275" y="3664518"/>
            <a:ext cx="6435629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4000" b="1" dirty="0">
                <a:ln w="1587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2"/>
                  </a:outerShdw>
                </a:effectLs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大野村営住宅第２号棟</a:t>
            </a:r>
            <a:endParaRPr kumimoji="1" lang="ja-JP" altLang="en-US" sz="4000" dirty="0">
              <a:ln w="15875">
                <a:solidFill>
                  <a:schemeClr val="tx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50800" dist="50800" dir="5400000" algn="ctr" rotWithShape="0">
                  <a:schemeClr val="tx2"/>
                </a:outerShdw>
              </a:effectLst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22B0850F-2929-4816-BB62-D1B59277DA95}"/>
              </a:ext>
            </a:extLst>
          </p:cNvPr>
          <p:cNvSpPr txBox="1"/>
          <p:nvPr/>
        </p:nvSpPr>
        <p:spPr>
          <a:xfrm>
            <a:off x="-284532" y="8946086"/>
            <a:ext cx="5624090" cy="203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00" name="Rectangle 8">
            <a:extLst>
              <a:ext uri="{FF2B5EF4-FFF2-40B4-BE49-F238E27FC236}">
                <a16:creationId xmlns:a16="http://schemas.microsoft.com/office/drawing/2014/main" id="{22A0ED71-5CF3-4D39-8318-911169E8F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-15054590"/>
            <a:ext cx="11553163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入居者の資格　世帯主の年齢が</a:t>
            </a:r>
            <a:r>
              <a:rPr kumimoji="0" lang="en-US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45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歳以下で、子育て世帯等であること。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　　　　　　　世帯の月額所得が</a:t>
            </a:r>
            <a:r>
              <a:rPr kumimoji="0" lang="en-US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15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万８千円以上</a:t>
            </a:r>
            <a:r>
              <a:rPr kumimoji="0" lang="en-US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38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万７千円以下であること。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申込み　　　　村営住宅入居申込書に必要書類を添えて、村役場１階「まちづくり課」へ</a:t>
            </a:r>
            <a:endParaRPr kumimoji="0" lang="en-US" altLang="ja-JP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lang="ja-JP" altLang="en-US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　　　　　　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提出してください。申請様式は清川村ホームページからダウンロードすることができます。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受付時間　　　土日、祝日を除く午前８時</a:t>
            </a:r>
            <a:r>
              <a:rPr kumimoji="0" lang="en-US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30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分から午後５時</a:t>
            </a:r>
            <a:r>
              <a:rPr kumimoji="0" lang="en-US" altLang="ja-JP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15</a:t>
            </a: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分まで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問合せ先　　　清川村役場 まちづくり課 土地政策係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入居時期　　　入居日については、別途調整します。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選定方法　　　入居資格を有する方から、先着順で選定します。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その　他　　　詳細は、入居者募集のしおりをご覧ください。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kumimoji="0" lang="ja-JP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　　　　　　駐車場は、１戸につき２台まで使用できます。</a:t>
            </a:r>
            <a:r>
              <a:rPr lang="ja-JP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犬、猫等の動物は飼育できません。</a:t>
            </a: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696075" algn="r"/>
              </a:tabLst>
            </a:pPr>
            <a:endParaRPr kumimoji="0" lang="ja-JP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84277D11-3CCC-4692-8517-0E418849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174" y="8920395"/>
            <a:ext cx="14157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　　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4E21E4D-B57F-4F57-A4D5-E0CB8AEE9C2C}"/>
              </a:ext>
            </a:extLst>
          </p:cNvPr>
          <p:cNvSpPr txBox="1"/>
          <p:nvPr/>
        </p:nvSpPr>
        <p:spPr>
          <a:xfrm>
            <a:off x="111412" y="5201682"/>
            <a:ext cx="140703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〇入居者の資格</a:t>
            </a:r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○申  　込  　み</a:t>
            </a:r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〇受   付  期  間</a:t>
            </a:r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〇入 居 指 定 日</a:t>
            </a:r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○選   定  方  法</a:t>
            </a:r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dist"/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〇そ　  の　  他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95A5EF71-C21F-4ED2-B323-AC01A5D87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754" y="5198404"/>
            <a:ext cx="6771537" cy="4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696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cs typeface="Times New Roman" panose="02020603050405020304" pitchFamily="18" charset="0"/>
              </a:rPr>
              <a:t>　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次の条件に全て該当していることが必要です。</a:t>
            </a:r>
          </a:p>
          <a:p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現に同居し、又は同居しようとする親族</a:t>
            </a:r>
            <a:r>
              <a:rPr lang="en-US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婚約者等含む</a:t>
            </a:r>
            <a:r>
              <a:rPr lang="en-US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がいる方</a:t>
            </a:r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endParaRPr lang="en-US" altLang="ja-JP" sz="1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若しくは同居親族がない者であって、村長が規則で定める基準に該</a:t>
            </a:r>
            <a:endParaRPr lang="en-US" altLang="ja-JP" sz="1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当する者であること。</a:t>
            </a:r>
          </a:p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入居申込者又は現に同居し、若しくは同居しようとする親族が、</a:t>
            </a:r>
            <a:endParaRPr lang="en-US" altLang="ja-JP" sz="1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en-US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 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暴力団でないこと。</a:t>
            </a:r>
          </a:p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村税等を滞納していないこと。</a:t>
            </a:r>
          </a:p>
          <a:p>
            <a:r>
              <a:rPr lang="ja-JP" altLang="en-US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</a:t>
            </a:r>
            <a:r>
              <a:rPr lang="ja-JP" altLang="ja-JP" sz="1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その他「募集のしおり」に定める事項。</a:t>
            </a: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村営住宅入居申込書に必要書類を添えて、村役場１階「まちづくり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課」へ提出してください。</a:t>
            </a:r>
            <a:endParaRPr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申請様式は、清川村ホームページからダウンロードすることができ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ます。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午前８時</a:t>
            </a:r>
            <a:r>
              <a:rPr lang="en-US" altLang="ja-JP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30</a:t>
            </a:r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分～午後５時（土、日、祝日を除く）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</a:t>
            </a:r>
            <a:endParaRPr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入居日については別途調整します。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endParaRPr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入居資格を有する方から、先着順で選定します。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詳細は、入居者募集のしおりをご覧ください。</a:t>
            </a:r>
            <a:endParaRPr lang="en-US" altLang="ja-JP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r>
              <a:rPr lang="ja-JP" altLang="en-US" sz="13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1300" b="1" u="sng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犬、猫等の動物は飼育できません。</a:t>
            </a:r>
            <a:endParaRPr lang="en-US" altLang="ja-JP" sz="1300" b="1" u="sng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defTabSz="914400"/>
            <a:endParaRPr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defTabSz="914400"/>
            <a:endParaRPr lang="ja-JP" altLang="en-US" sz="13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1C04BC-23B5-46F8-8DBD-7A504AA90726}"/>
              </a:ext>
            </a:extLst>
          </p:cNvPr>
          <p:cNvSpPr txBox="1"/>
          <p:nvPr/>
        </p:nvSpPr>
        <p:spPr>
          <a:xfrm>
            <a:off x="65433" y="299297"/>
            <a:ext cx="7267575" cy="1200329"/>
          </a:xfrm>
          <a:prstGeom prst="rect">
            <a:avLst/>
          </a:prstGeom>
          <a:noFill/>
          <a:effectLst>
            <a:outerShdw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ln w="2857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600000" sx="101000" sy="101000" algn="ctr" rotWithShape="0">
                    <a:schemeClr val="tx2"/>
                  </a:outerShdw>
                </a:effectLs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入 居 者 募 集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05A788-7B1D-4660-B8AD-5894AC16C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76" y="1999694"/>
            <a:ext cx="2455746" cy="184181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89BE53A-3158-43E9-A720-6E2F9B1E13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91" t="1956" r="11791" b="-1956"/>
          <a:stretch/>
        </p:blipFill>
        <p:spPr>
          <a:xfrm>
            <a:off x="4228618" y="2038884"/>
            <a:ext cx="2455747" cy="18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0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641F17A-966A-4773-B20D-21106FDCD7DA}"/>
              </a:ext>
            </a:extLst>
          </p:cNvPr>
          <p:cNvSpPr/>
          <p:nvPr/>
        </p:nvSpPr>
        <p:spPr>
          <a:xfrm>
            <a:off x="95250" y="104776"/>
            <a:ext cx="6667500" cy="970597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6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02BD66-393B-4295-809F-5697E7C208C7}"/>
              </a:ext>
            </a:extLst>
          </p:cNvPr>
          <p:cNvSpPr txBox="1"/>
          <p:nvPr/>
        </p:nvSpPr>
        <p:spPr>
          <a:xfrm>
            <a:off x="77538" y="7436785"/>
            <a:ext cx="40062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所在地　　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清川村煤ヶ谷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1785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番地の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</a:t>
            </a:r>
          </a:p>
          <a:p>
            <a:pPr fontAlgn="base"/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名　称　　大野村営住宅第２号棟</a:t>
            </a:r>
            <a:endParaRPr lang="ja-JP" altLang="ja-JP" sz="1200" dirty="0">
              <a:solidFill>
                <a:schemeClr val="tx2">
                  <a:lumMod val="50000"/>
                </a:schemeClr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延床面積　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79.80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㎡</a:t>
            </a: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間取り　　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３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ＬＤＫ</a:t>
            </a: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構　造　　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木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造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階建て</a:t>
            </a: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入居者　　月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額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50,000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円～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70,000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円</a:t>
            </a: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負担額　　※世帯の月額所得により、負担額が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</a:t>
            </a:r>
          </a:p>
          <a:p>
            <a:pPr fontAlgn="base"/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            </a:t>
            </a:r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異なります。</a:t>
            </a:r>
          </a:p>
          <a:p>
            <a:pPr fontAlgn="base"/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敷　金　　</a:t>
            </a:r>
            <a:r>
              <a:rPr lang="en-US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140,000</a:t>
            </a:r>
            <a:r>
              <a:rPr lang="ja-JP" altLang="ja-JP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円</a:t>
            </a:r>
            <a:endParaRPr lang="en-US" altLang="ja-JP" sz="1200" dirty="0">
              <a:solidFill>
                <a:schemeClr val="tx2">
                  <a:lumMod val="50000"/>
                </a:schemeClr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fontAlgn="base"/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その他　　駐車場</a:t>
            </a:r>
            <a:r>
              <a:rPr lang="ja-JP" altLang="en-US" sz="12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１台</a:t>
            </a:r>
            <a:endParaRPr lang="en-US" altLang="ja-JP" sz="12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fontAlgn="base"/>
            <a:r>
              <a:rPr lang="ja-JP" altLang="en-US" sz="12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　　　　犬・猫等の動物の飼育はできません。</a:t>
            </a:r>
            <a:endParaRPr lang="ja-JP" altLang="ja-JP" sz="1200" dirty="0">
              <a:solidFill>
                <a:schemeClr val="tx2">
                  <a:lumMod val="50000"/>
                </a:schemeClr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2D2F8A-D236-4A35-8745-A664C2BA4DE4}"/>
              </a:ext>
            </a:extLst>
          </p:cNvPr>
          <p:cNvSpPr txBox="1"/>
          <p:nvPr/>
        </p:nvSpPr>
        <p:spPr>
          <a:xfrm>
            <a:off x="95250" y="7103615"/>
            <a:ext cx="3392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－物件内容－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8D5CCA03-1696-4F91-9497-95DA41C3FC11}"/>
              </a:ext>
            </a:extLst>
          </p:cNvPr>
          <p:cNvSpPr/>
          <p:nvPr/>
        </p:nvSpPr>
        <p:spPr>
          <a:xfrm>
            <a:off x="229199" y="195723"/>
            <a:ext cx="1417522" cy="6494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588EC7D-84AE-4EFD-AA98-F52976D3B609}"/>
              </a:ext>
            </a:extLst>
          </p:cNvPr>
          <p:cNvSpPr txBox="1"/>
          <p:nvPr/>
        </p:nvSpPr>
        <p:spPr>
          <a:xfrm>
            <a:off x="570363" y="366131"/>
            <a:ext cx="953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ysClr val="windowText" lastClr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間取り図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555801B-4CF2-4064-AE43-D9C6F2268827}"/>
              </a:ext>
            </a:extLst>
          </p:cNvPr>
          <p:cNvSpPr txBox="1"/>
          <p:nvPr/>
        </p:nvSpPr>
        <p:spPr>
          <a:xfrm>
            <a:off x="2786749" y="6538534"/>
            <a:ext cx="1538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△２階　リビング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4DF1CC0-E074-421C-B4FD-7E7E164158FC}"/>
              </a:ext>
            </a:extLst>
          </p:cNvPr>
          <p:cNvSpPr txBox="1"/>
          <p:nvPr/>
        </p:nvSpPr>
        <p:spPr>
          <a:xfrm>
            <a:off x="4924093" y="6538534"/>
            <a:ext cx="1538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△２階　キッチン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3F357A29-BA50-4530-8B80-7B1EFFBF81F3}"/>
              </a:ext>
            </a:extLst>
          </p:cNvPr>
          <p:cNvSpPr txBox="1"/>
          <p:nvPr/>
        </p:nvSpPr>
        <p:spPr>
          <a:xfrm>
            <a:off x="877405" y="6544615"/>
            <a:ext cx="1538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△１階　和室</a:t>
            </a:r>
          </a:p>
        </p:txBody>
      </p:sp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E76FD0D8-C097-4E47-8238-5804C21D8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56" y="3527578"/>
            <a:ext cx="2110105" cy="8922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endParaRPr lang="en-US" altLang="ja-JP" sz="1100" kern="100" dirty="0">
              <a:solidFill>
                <a:schemeClr val="tx2">
                  <a:lumMod val="50000"/>
                </a:schemeClr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【１階】 ・</a:t>
            </a:r>
            <a:r>
              <a:rPr lang="ja-JP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洋間６帖</a:t>
            </a:r>
            <a:endParaRPr lang="ja-JP" sz="1100" kern="100" dirty="0">
              <a:solidFill>
                <a:schemeClr val="tx2">
                  <a:lumMod val="50000"/>
                </a:schemeClr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indent="600075" algn="just">
              <a:spcAft>
                <a:spcPts val="0"/>
              </a:spcAft>
            </a:pPr>
            <a:r>
              <a:rPr lang="ja-JP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・和室６帖</a:t>
            </a:r>
          </a:p>
          <a:p>
            <a:pPr indent="600075" algn="just">
              <a:spcAft>
                <a:spcPts val="0"/>
              </a:spcAft>
            </a:pPr>
            <a:r>
              <a:rPr lang="ja-JP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・風呂、洗面脱衣所</a:t>
            </a:r>
          </a:p>
          <a:p>
            <a:pPr indent="600075" algn="just">
              <a:spcAft>
                <a:spcPts val="0"/>
              </a:spcAft>
            </a:pPr>
            <a:r>
              <a:rPr lang="ja-JP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・便所</a:t>
            </a:r>
          </a:p>
        </p:txBody>
      </p:sp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72D978C9-CB04-43E4-AE60-21FC7D922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631" y="3527578"/>
            <a:ext cx="1840230" cy="75004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endParaRPr lang="en-US" altLang="ja-JP" sz="1050" kern="100" dirty="0">
              <a:solidFill>
                <a:schemeClr val="tx2">
                  <a:lumMod val="50000"/>
                </a:schemeClr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sz="105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【２階】 ・</a:t>
            </a:r>
            <a:r>
              <a:rPr lang="ja-JP" altLang="en-US" sz="105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リビング９帖</a:t>
            </a:r>
            <a:endParaRPr lang="en-US" altLang="ja-JP" sz="1050" kern="100" dirty="0">
              <a:solidFill>
                <a:schemeClr val="tx2">
                  <a:lumMod val="50000"/>
                </a:schemeClr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1050" kern="100" dirty="0">
                <a:solidFill>
                  <a:schemeClr val="tx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　　　 ・キッチン</a:t>
            </a:r>
            <a:endParaRPr lang="en-US" altLang="ja-JP" sz="1050" kern="100" dirty="0">
              <a:solidFill>
                <a:schemeClr val="tx2">
                  <a:lumMod val="50000"/>
                </a:schemeClr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1050" kern="100" dirty="0">
                <a:solidFill>
                  <a:schemeClr val="tx2">
                    <a:lumMod val="50000"/>
                  </a:schemeClr>
                </a:solidFill>
                <a:effectLst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Times New Roman" panose="02020603050405020304" pitchFamily="18" charset="0"/>
              </a:rPr>
              <a:t>　　　　 ・洋間６帖</a:t>
            </a:r>
            <a:endParaRPr lang="ja-JP" sz="1050" kern="100" dirty="0">
              <a:solidFill>
                <a:schemeClr val="tx2">
                  <a:lumMod val="50000"/>
                </a:schemeClr>
              </a:solidFill>
              <a:effectLst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C3B889-AA1E-4499-9AFE-2EA7F1F8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876" y="7281795"/>
            <a:ext cx="2975558" cy="227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吹き出し: 線 17">
            <a:extLst>
              <a:ext uri="{FF2B5EF4-FFF2-40B4-BE49-F238E27FC236}">
                <a16:creationId xmlns:a16="http://schemas.microsoft.com/office/drawing/2014/main" id="{E4E1266D-CEF5-40E9-9378-5179C9EC8E28}"/>
              </a:ext>
            </a:extLst>
          </p:cNvPr>
          <p:cNvSpPr/>
          <p:nvPr/>
        </p:nvSpPr>
        <p:spPr>
          <a:xfrm>
            <a:off x="5300344" y="8020050"/>
            <a:ext cx="786131" cy="301810"/>
          </a:xfrm>
          <a:prstGeom prst="borderCallout1">
            <a:avLst>
              <a:gd name="adj1" fmla="val 103532"/>
              <a:gd name="adj2" fmla="val 40356"/>
              <a:gd name="adj3" fmla="val 254454"/>
              <a:gd name="adj4" fmla="val -6053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</a:rPr>
              <a:t>物件所在地</a:t>
            </a:r>
            <a:endParaRPr kumimoji="1" lang="ja-JP" altLang="en-US" sz="900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E274D4D-613F-4EB7-A60D-4D186B1DC6CB}"/>
              </a:ext>
            </a:extLst>
          </p:cNvPr>
          <p:cNvSpPr/>
          <p:nvPr/>
        </p:nvSpPr>
        <p:spPr>
          <a:xfrm>
            <a:off x="4724400" y="8763001"/>
            <a:ext cx="104775" cy="952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A9F9F70-DA5A-4A6D-9DB5-2ED704673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2" y="5151780"/>
            <a:ext cx="1745664" cy="130924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E82D7F1-560F-4FA3-B46A-9D15A2C6D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41" y="5145890"/>
            <a:ext cx="1753518" cy="131513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A1194D2-437F-43B5-A6BB-E565D5912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5" y="1335104"/>
            <a:ext cx="2960966" cy="20288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D712A2C-5595-4599-880A-5ED1E7B74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75" y="1335603"/>
            <a:ext cx="2956823" cy="20278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308E345-ACC3-4C2A-9E07-DA2A1E2CD4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104" y="5151780"/>
            <a:ext cx="1745664" cy="130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20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1580</TotalTime>
  <Words>72</Words>
  <Application>Microsoft Office PowerPoint</Application>
  <PresentationFormat>A4 210 x 297 mm</PresentationFormat>
  <Paragraphs>87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2" baseType="lpstr">
      <vt:lpstr>HG創英角ｺﾞｼｯｸUB</vt:lpstr>
      <vt:lpstr>ＭＳ ゴシック</vt:lpstr>
      <vt:lpstr>UD デジタル 教科書体 NK-R</vt:lpstr>
      <vt:lpstr>UD デジタル 教科書体 NP-R</vt:lpstr>
      <vt:lpstr>UD デジタル 教科書体 N-R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黄金井 真美</dc:creator>
  <cp:lastModifiedBy>岩濵 一輝</cp:lastModifiedBy>
  <cp:revision>110</cp:revision>
  <cp:lastPrinted>2024-02-20T05:04:57Z</cp:lastPrinted>
  <dcterms:created xsi:type="dcterms:W3CDTF">2020-11-13T02:39:28Z</dcterms:created>
  <dcterms:modified xsi:type="dcterms:W3CDTF">2024-03-04T07:19:24Z</dcterms:modified>
</cp:coreProperties>
</file>